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C60FA-9874-458E-8120-B2011F00B1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FB018-5E73-43D1-80E2-746F30D709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cases and national estimates of emergency department (ED) visits for adverse events associated with systemic antibiotics, by patient and case characteristics—United States, 2004–2006.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7865A-791F-4A69-8039-8E24BFCE08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cases and national estimates of emergency department (ED) visits for adverse events associated with systemic antibiotics, by drug—United States, 2004–2006.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7865A-791F-4A69-8039-8E24BFCE08D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cases and national estimates of the rate of emergency department (ED) visits for adverse events associated with a single systemic antibiotic class, by adverse event condition—United States, 2004–2006.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7865A-791F-4A69-8039-8E24BFCE08D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11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11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911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735–743,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Number of cases and national estimates of emergency department (ED) visits for adverse events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43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735–743,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Number of cases and national estimates of emergency department (ED) visits for adverse events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736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735–743,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Number of cases and national estimates of the rate of emergency department (ED) visits for adverse events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35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Number of cases and national estimates of emergency department (ED) visits for adverse events associated with ...</vt:lpstr>
      <vt:lpstr>Table 2 Number of cases and national estimates of emergency department (ED) visits for adverse events associated with ...</vt:lpstr>
      <vt:lpstr>Table 3 Number of cases and national estimates of the rate of emergency department (ED) visits for adverse events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2024-04-26T11:35:17Z</dcterms:modified>
</cp:coreProperties>
</file>