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CE6C8A-C6E3-4571-85C8-763064CE9A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D7CF8F-C5A9-4A40-9FE1-BF4255B512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blood alcohol concentration (mg/100 mL of blood) for men and women in each experiment.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7AC874-F478-43F1-A2FF-15621E7B51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p0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44, Issue 6, November-December 2009, Pages 586–593,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https://doi.org/10.1093/alcalc/agp051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Mean blood alcohol concentration (mg/100 mL of blood) for men and women in each experiment.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355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Mean blood alcohol concentration (mg/100 mL of blood) for men and women in each experiment.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2024-04-26T19:22:26Z</dcterms:modified>
</cp:coreProperties>
</file>