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9E664-A295-41BE-80F1-ACA44AEA38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D47C70-6942-41D0-A5E3-170C0CD901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cumulative urine volume produced over the 4-h observation period post-drink ingestion. The number signs denote a significantly smaller volume produced than ENA. The plus signs denote a significantly smaller volume than EA. ENA, euhydrated without alcohol; EA, euhydrated with alcohol; HNA, hypohydrated without alcohol; HA, hypohydrated with alcohol.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82FD4-E526-4542-A8BA-177C63035E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Hourly urine output for the 4-h observation period after drink ingestion.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82FD4-E526-4542-A8BA-177C63035E8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Blood alcohol concentration over the duration of the trials. The number signs denote a significantly greater blood alcohol concentration for both EA and HA compared with either ENA or HNA.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82FD4-E526-4542-A8BA-177C63035E8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change in plasma volume compared with the pre-dehydration baseline over the duration of the trials. There were no significant differences between the trials and no effect of time.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82FD4-E526-4542-A8BA-177C63035E8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Serum osmolality over the duration of the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82FD4-E526-4542-A8BA-177C63035E8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Free water clearance in the 4-h observation period after drink ingestion. There was a significant difference between the euhydrated trials and the hypohydrated trials (P &lt; 0.001), and after 120 min there was a significant difference between ENA and EA and between HNA and HA.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82FD4-E526-4542-A8BA-177C63035E88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lcalc/ag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lcalc/ag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lcalc/ag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alcalc/ag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alcalc/ag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45, Issue 4, July-August 2010, Pages 366–373,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 </a:t>
            </a:r>
            <a:r>
              <a:rPr lang="en-US" altLang="en-US" b="0"/>
              <a:t>Total cumulative urine volume produced over the 4-h observation period post-drink ingestion. The number signs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973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45, Issue 4, July-August 2010, Pages 366–373,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 </a:t>
            </a:r>
            <a:r>
              <a:rPr lang="en-US" altLang="en-US" b="0"/>
              <a:t>Hourly urine output for the 4-h observation period after drink ingestion.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94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45, Issue 4, July-August 2010, Pages 366–373,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 </a:t>
            </a:r>
            <a:r>
              <a:rPr lang="en-US" altLang="en-US" b="0"/>
              <a:t>Blood alcohol concentration over the duration of the trials. The number signs denote a significantly greater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933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45, Issue 4, July-August 2010, Pages 366–373,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 </a:t>
            </a:r>
            <a:r>
              <a:rPr lang="en-US" altLang="en-US" b="0"/>
              <a:t>Percentage change in plasma volume compared with the pre-dehydration baseline over the duration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1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45, Issue 4, July-August 2010, Pages 366–373,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5 </a:t>
            </a:r>
            <a:r>
              <a:rPr lang="en-US" altLang="en-US" b="0"/>
              <a:t>Serum osmolality over the duration of the trials.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472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45, Issue 4, July-August 2010, Pages 366–373,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6 </a:t>
            </a:r>
            <a:r>
              <a:rPr lang="en-US" altLang="en-US" b="0"/>
              <a:t>Free water clearance in the 4-h observation period after drink ingestion. There was a significant difference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08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 1 Total cumulative urine volume produced over the 4-h observation period post-drink ingestion. The number signs ...</vt:lpstr>
      <vt:lpstr>Fig. 2 Hourly urine output for the 4-h observation period after drink ingestion.
</vt:lpstr>
      <vt:lpstr>Fig. 3 Blood alcohol concentration over the duration of the trials. The number signs denote a significantly greater ...</vt:lpstr>
      <vt:lpstr>Fig. 4 Percentage change in plasma volume compared with the pre-dehydration baseline over the duration of the ...</vt:lpstr>
      <vt:lpstr>Fig. 5 Serum osmolality over the duration of the trials.
</vt:lpstr>
      <vt:lpstr>Fig. 6 Free water clearance in the 4-h observation period after drink ingestion. There was a significant difference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2024-04-26T21:53:03Z</dcterms:modified>
</cp:coreProperties>
</file>