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4B686-9945-4630-8468-6DE3A44E4A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CE9FB-E61B-415F-B6F0-B90A1A3F47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44FD7-72E9-4528-8AFB-81FAD17F6A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2024-04-27T04:10:38Z</dcterms:modified>
</cp:coreProperties>
</file>