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1BF7D-9E25-44B4-9BAB-9544D1FAF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8B5B3-5B7F-4472-B9DB-2B2D9C056B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PrP-dystonin-a2 transgene rescues muscle spindle degeneration in dtTg4/Tg4 mice. (A–C and A′–C′) Paraffin sections from the tibialis anterior muscle of P15 mice were stained with hematoxylin and eosin. (A and A′) Analysis of wild-type samples demonstrate a normal muscle spindle with its intrafusal muscle and its Ia afferent sensory nerve. (B and B′) Evidence of muscle spindle degeneration in dtTg4/Tg4 muscle at P15 (black arrow) and lack of detectable axons in the spindle (white arrow). (C and C′) Muscle spindle structure appears normal in PrP/PrP;dtTg4/Tg4 mice, with a normal encapsulated muscle spindle with its innervating sensory nerve shown. Scale bars = 10 μm. (D) Quantification of muscle spindle degeneration in tibialis anterior muscle at P15. There is a statistically significant difference between wild-type and dtTg4/Tg4 (***P &lt; 0.001), wild-type and PrP/PrP;dtTg4/Tg4 (Prp/dt) (**P &lt; 0.01), and between dtTg4/Tg4 and PrP/PrP;dtTg4/Tg4 (***P &lt; 0.001) in the % of muscle spindles degenerating. (D′) Quantification of the number of muscle spindles by section of muscle. There is a statistically significant difference between wild-type and dtTg4/Tg4 (**P &lt; 0.01). No significant difference was observed between wild-type and PrP/PrP;dtTg4/Tg4 in the average number of muscle spindles.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005E6-4BFA-49F8-9B01-D34626ED7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2694–2710,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PrP-dystonin-a2 transgene rescues muscle spindle degeneration in dt</a:t>
            </a:r>
            <a:r>
              <a:rPr lang="en-US" altLang="en-US" b="0" baseline="30000"/>
              <a:t>Tg4/Tg4</a:t>
            </a:r>
            <a:r>
              <a:rPr lang="en-US" altLang="en-US" b="0"/>
              <a:t> mice. (A–C and A′–C′)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PrP-dystonin-a2 transgene rescues muscle spindle degeneration in dtTg4/Tg4 mice. (A–C and A′–C′)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2024-04-26T22:06:48Z</dcterms:modified>
</cp:coreProperties>
</file>