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006CB-89CE-4D35-B0E7-F39D0D03C8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37B2B-F2B1-407B-B21D-18A2E3A9B3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 bar showing mean effect size and CIs for each cognitive domain.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Pediatric Psychology.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C950A-DC0D-4ADB-8B86-B804064DB7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s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37, Issue 7, August 2012, Pages 786–797,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https://doi.org/10.1093/jpepsy/jss052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Error bar showing mean effect size and CIs for each cognitive domain.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81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Error bar showing mean effect size and CIs for each cognitive domain.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2024-04-26T09:09:11Z</dcterms:modified>
</cp:coreProperties>
</file>