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1D560-CBA3-4A64-A58E-58BE0BC282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659E85-8EEE-4CE5-8CDC-A589206640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annual costs of atrial fibrillation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EC972-79CF-4BF2-A0D1-9F7AE753B0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n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10, Issue 4, April 2008, Pages 403–411,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https://doi.org/10.1093/europace/eun048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Distribution of annual costs of atrial fibrillation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Distribution of annual costs of atrial fibrillation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2024-04-26T19:16:23Z</dcterms:modified>
</cp:coreProperties>
</file>