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203EDF-DA33-4DEA-B177-122AC45A30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5773B1-B5D6-46FE-8D73-E0A790BF4A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9831ED-972A-4F57-A217-F87CCE7673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2024-04-26T21:54:09Z</dcterms:modified>
</cp:coreProperties>
</file>