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CA2A0D-1B66-4039-ACFF-C3936F842A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A1704B-B8A5-4AE5-8676-F254144D45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17. </a:t>
            </a:r>
            <a:r>
              <a:rPr lang="en-US" altLang="en-US">
                <a:latin typeface="Arial" pitchFamily="34" charset="0"/>
                <a:ea typeface="Arial" pitchFamily="34" charset="0"/>
              </a:rPr>
              <a:t>Distribution of the retrograde labeling observed following an injection of FB in ventrocaudal area 46 in Case 23l, shown in a dorsolateral, a mesial and a bottom view of the 3D reconstruction of the injected hemisphere (upper left), in 2D reconstructions of the PS, of the lateral bank of the IPS and of the STS (lower left) and in drawings of coronal sections arranged in a rostral to caudal order (a–k; right). The levels at which the sections were taken are indicated in the dorsolateral and mesial views of the injected hemisphere. Conventions and abbreviations as in Figures 1, 5, and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88B0B5-AABD-4C05-BE96-301CB81B10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141–168, </a:t>
            </a:r>
            <a:r>
              <a:rPr lang="en-US" altLang="en-US" sz="1000">
                <a:solidFill>
                  <a:srgbClr val="333333"/>
                </a:solidFill>
                <a:hlinkClick r:id="rId3"/>
              </a:rPr>
              <a:t>https://doi.org/10.1093/cercor/bhp087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17. </a:t>
            </a:r>
            <a:r>
              <a:rPr lang="en-US" altLang="en-US" b="0"/>
              <a:t>Distribution of the retrograde labeling observed following an injection of FB in ventrocaudal area 46 in Case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17. Distribution of the retrograde labeling observed following an injection of FB in ventrocaudal area 46 in Case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2024-04-26T10:49:45Z</dcterms:modified>
</cp:coreProperties>
</file>