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607BA-C168-4C04-83AE-065AB54932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DA026-37E6-4020-A184-D88FC3DE3B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Scoring of fox amplified microsatellites with dog-specific primers. Each marker was amplified on DNA from two unrelated foxes (A, B). A 10 μl aliquot of each PCR product (from a total reaction volume 25 μl) was electrophoresed in 10% native polyacrylamide gel. (M) Ø/HaeIII; (1) DGN3; (2) REN112I02; (3) REN162B09; (4) REN242N13; (5) AHTK338; (6) REN149E24; (7) FH2274; (8) REN229P15; (9) REN123E09; (10) REN47D17; (11) FH2613. For each marker, amplification robustness was scored, on a five-point scale, as the estimated intensity of the most prominent band. Markers 3, 5, 6, 7, 8, 10, and 11 received a score of 5; markers 1, 2, and 9 received a score of 4; marker 4 received a score of 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The American Genetic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71D5C-172E-42E7-8860-4BFB2FB9FD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 multiplex set amplified from DNA of a domestic fox and analyzed with the ABI 310. (A) REN162B09: dinucleotide repeat labeled with Hex; allele sizes are 195 and 199 bp; (B) FH2174: tetra repeat labeled with Tet; allele size is 262 bp; (C) FH3019: dinucleotide repeat labeled with Hex; allele sizes are 296 and 300 bp; (D) FH2309: tetra repeat labeled with 6Fam; allele sizes are 250 and 364 bp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The American Genetic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71D5C-172E-42E7-8860-4BFB2FB9FD0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Alignment of coding regions of fox (Vv), dog (Cf), and human (Hs) 5-HT1A receptor gene. (B) Alignment of coding regions of fox (Vv), dog (Cf), and human (Hs) 5-HT1B receptor gene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The American Genetic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71D5C-172E-42E7-8860-4BFB2FB9FD0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h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hered/esh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hered/esh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95, Issue 3, May 2004, Pages 185–194,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https://doi.org/10.1093/jhered/esh033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Scoring of fox amplified microsatellites with dog-specific primers. Each marker was amplified on DNA from two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443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95, Issue 3, May 2004, Pages 185–194,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https://doi.org/10.1093/jhered/esh033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 example of a multiplex set amplified from DNA of a domestic fox and analyzed with the ABI 310.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072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95, Issue 3, May 2004, Pages 185–194,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https://doi.org/10.1093/jhered/esh033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Alignment of coding regions of fox (Vv), dog (Cf), and human (Hs) 5-HT</a:t>
            </a:r>
            <a:r>
              <a:rPr lang="en-US" altLang="en-US" b="0" baseline="-25000"/>
              <a:t>1A</a:t>
            </a:r>
            <a:r>
              <a:rPr lang="en-US" altLang="en-US" b="0"/>
              <a:t> receptor gene.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044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Scoring of fox amplified microsatellites with dog-specific primers. Each marker was amplified on DNA from two ...</vt:lpstr>
      <vt:lpstr>Figure 2. An example of a multiplex set amplified from DNA of a domestic fox and analyzed with the ABI 310. (A) ...</vt:lpstr>
      <vt:lpstr>Figure 3. (A) Alignment of coding regions of fox (Vv), dog (Cf), and human (Hs) 5-HT1A receptor gene.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2024-04-26T08:10:06Z</dcterms:modified>
</cp:coreProperties>
</file>