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8EEBA-6FF2-4713-BDE8-F2045CD235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C9BB9-A482-491B-81C7-D7B86D72B6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Tablet showing Illumina Solexa reads against an Arabidopsis thaliana cDNA reference sequence (additional screenshots can be seen online at http://bioinf.scri.ac.uk/tablet/screenshots.shtml).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AFE05-2AB4-465C-8349-A0D8AA961D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6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3, February 2010, Pages 401–402,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https://doi.org/10.1093/bioinformatics/btp666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Tablet showing Illumina Solexa reads against an Arabidopsis thaliana cDNA reference sequence (additional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50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Tablet showing Illumina Solexa reads against an Arabidopsis thaliana cDNA reference sequence (additional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2024-05-01T21:43:24Z</dcterms:modified>
</cp:coreProperties>
</file>