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7C9C7-DF21-4EAD-B3B2-490E5FB527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889154-6FAE-4502-92E2-43983A4B1E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Kendall correlation coefficients between node rankings obtained from ${\boldsymbol{{ {c}}}}_{{\boldsymbol{{ {e}}}}}(A^{\top })$ and ${\boldsymbol{{ {c}}}}_{\boldsymbol {\alpha }}(A^{\top })$ for different $\alpha$ for transpose of network Strathclyde MUFC, with all nodes (left) and top 1% of nodes (right).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2015. Published by Oxford University Press.This is an Open Access article distributed under the terms of the Creative Commons Attribution License (http://creativecommons.org/licenses/by/4.0/), which permits unrestricted reuse distribution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6A7D4F-8E9A-4B4F-B68D-C28860183F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mnet/cnv0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Complex Netw</a:t>
            </a:r>
            <a:r>
              <a:rPr lang="en-US" altLang="en-US" sz="1000">
                <a:solidFill>
                  <a:srgbClr val="333333"/>
                </a:solidFill>
              </a:rPr>
              <a:t>, Volume 4, Issue 2, June 2016, Pages 157–176,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https://doi.org/10.1093/comnet/cnv016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12. </a:t>
            </a:r>
            <a:r>
              <a:rPr lang="en-US" altLang="en-US" b="0"/>
              <a:t>Kendall correlation coefficients between node rankings obtained from ${\boldsymbol{{ {c}}}}_{{\boldsymbol{{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12. Kendall correlation coefficients between node rankings obtained from ${\boldsymbol{{ {c}}}}_{{\boldsymbol{{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2024-04-26T07:10:57Z</dcterms:modified>
</cp:coreProperties>
</file>