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BD34C7-34A2-4CAB-B5C7-15C3998625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1D30DC-BFD9-4A5E-8BE2-74DB8504B1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CB2652-C26F-41C3-9827-F3BF7C6609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2024-04-27T04:30:19Z</dcterms:modified>
</cp:coreProperties>
</file>