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8D79A-A219-4793-B638-779422C849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77B6F-0628-4276-8CCE-974B07FBF5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individual trial evidence from PubMed search results and selected meta-analyses.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30B18-A19E-453A-B516-2C519E11A6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2015, Pages 264–277,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Flow diagram of individual trial evidence from PubMed search results and selected meta-analyses.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Flow diagram of individual trial evidence from PubMed search results and selected meta-analyses.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2024-04-27T00:29:06Z</dcterms:modified>
</cp:coreProperties>
</file>