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FF9132-D7DB-4B97-83EC-BDE2A939BF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8C263C-BAFA-452A-9DE0-A836C867CB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Low-power photomicrographs of the mouse brain showing 4 levels through the posterior to anterior extent of the visual cortex and surrounding cortical areas in coronal neurofilament protein–labeled sections; (A) −4.00 mm from Bregma, (B) −3.00 mm, (C) −2.40 mm, and (D) −1.95 mm. Arrowheads mark the topographic boundaries of adjacent cortical areas. The asterisk on B and C shows the transition area between RSA and the medial extrastriate cortex. Scale bar = 800 μm. RSG, granular retrosplenial cortex; S1BF somatosensory area 1, barrel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BCF4E7-F2E5-42A2-9C93-C3775C2B7F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12, December 2007, Pages 2805–2819,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Low-power photomicrographs of the mouse brain showing 4 levels through the posterior to anterior extent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Low-power photomicrographs of the mouse brain showing 4 levels through the posterior to anterior extent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2024-04-26T21:15:06Z</dcterms:modified>
</cp:coreProperties>
</file>