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973D8-3180-4086-B144-CFF0AFC4D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1B1D0-3C82-41BA-888D-3CBFCF49F5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labeled neurons after injections of three different tracers in DL, and dorsal to DL (DP and DP/DL) regions in case 00-51. Other conventions are as in Figure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EA9F8-8E7F-4295-89D7-89F55047F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809–822,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Distribution of labeled neurons after injections of three different tracers in DL, and dorsal to DL (DP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Distribution of labeled neurons after injections of three different tracers in DL, and dorsal to DL (DP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2024-04-26T08:52:04Z</dcterms:modified>
</cp:coreProperties>
</file>