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8EDB12-92F3-4A6B-91A1-3325D8562F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3D511-AFE8-494E-A23D-D08099EE08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691F47-EEA5-4FC1-B8C7-155629C96C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2024-04-26T16:16:45Z</dcterms:modified>
</cp:coreProperties>
</file>