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F0CAF-16F6-4E6D-A5E7-72AC6558B3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DE577B-5313-4992-A6E0-686C10A8E8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Antioxidant protection during ischemia and reperfusion. Antioxidants 2-mercaptopropionyl glycine and 1,10-phenanthroline given throughout ischemia and reperfusion reduce cell death as measured by propidium iodide uptake after 3 h of reperfusion from 68% (●) in control cells to 23% (■) with the two antioxidants. No difference is seen after only 1 h of ischemia (from Vanden Hoek et al. [21]).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20B9E-9512-4C26-B7E2-155C761BC8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3.10.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61, Issue 3, February 2004, Pages 461–470,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https://doi.org/10.1016/j.cardiores.2003.10.025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Antioxidant protection during ischemia and reperfusion. Antioxidants 2-mercaptopropionyl glycine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Antioxidant protection during ischemia and reperfusion. Antioxidants 2-mercaptopropionyl glycine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2024-05-01T21:27:36Z</dcterms:modified>
</cp:coreProperties>
</file>