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2F19B-BD86-4908-84D4-4084F08691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2B10C-E41B-46A6-B300-98EBA4F473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objective function for the conventional l2-norm misfit as a function of initial velocity and frequency for the simple two-point model. The velocity varies between the source and receiver, 1 km apart, as a function of , where v0 = 2 km s−1 and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Density plots of objective functions for the model described in the caption of Fig. 1 for (a) the conventional misfit function, (b) the logarithmic objective function and (c) the instantaneous traveltime. The regions in white, here and throughout, are clipped at the upper range for the display to allow for higher resolution information in the critical region. The true model is given by v0 = 2 km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Density plots of objective functions for the model described in the caption of Fig. 1 with two events for (a) the conventional misfit function, (b) the instantaneous traveltime without a stabilizer and (c) the instantaneous traveltime with a stabilizer.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Density plots of objective functions for the model described in the caption of Fig. 1 for the new objective function given by the misfit of eq. (8) for source separation distances (a) 200 m, (b) 100 m and (c) 300 m. The true model is given by v0 = 2 km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Density plots of objective functions per frequency and depth of the first source using (a) the conventional least-squares misfit objective function, (b) the stable version of the instantaneous traveltime and (c) using wavefield derivative function given by eq. (8). The true depth is at 1 km.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Density plots of objective functions per frequency and average depth of both sources using (a) the conventional least-squares misfit objective function, (b) the stable version of the instantaneous traveltime and (c) using wavefield derivative function given by eq. (8). The true average depth is at 1.1 km.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Density plots of objective functions for the model described in the caption of Fig. 1 using wavefield derivative function given by eq. (8) for three different frequencies. The true solution is given by target symbol.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Density plots of objective functions for the model described in the caption of Fig. 1 using the conventional least-squares misfit function for three different frequencies. The true solution is given by target symbol.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CB59-4079-46BC-8A94-9249439F69DC}"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46X.2012.05699.x"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objective function for the conventional l</a:t>
            </a:r>
            <a:r>
              <a:rPr lang="en-US" altLang="en-US" b="0" baseline="-25000"/>
              <a:t>2</a:t>
            </a:r>
            <a:r>
              <a:rPr lang="en-US" altLang="en-US" b="0"/>
              <a:t>-norm misfit as a function of initial velocity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13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Density plots of objective functions for the model described in the caption of Fig. 1 for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9039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Density plots of objective functions for the model described in the caption of Fig. 1 with two events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8214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Density plots of objective functions for the model described in the caption of Fig. 1 for the new objective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8214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Density plots of objective functions per frequency and depth of the first source using (a) the conventional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690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Density plots of objective functions per frequency and average depth of both sources using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8214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Density plots of objective functions for the model described in the caption of Fig. 1 using wavefield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643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191, Issue 3, December 2012, Pages 1171–1178, </a:t>
            </a:r>
            <a:r>
              <a:rPr lang="en-US" altLang="en-US" sz="1000">
                <a:solidFill>
                  <a:srgbClr val="333333"/>
                </a:solidFill>
                <a:hlinkClick r:id="rId3"/>
              </a:rPr>
              <a:t>https://doi.org/10.1111/j.1365-246X.2012.05699.x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Density plots of objective functions for the model described in the caption of Fig. 1 using the conventional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64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The objective function for the conventional l2-norm misfit as a function of initial velocity and ...</vt:lpstr>
      <vt:lpstr>Figure 2 Density plots of objective functions for the model described in the caption of Fig. 1 for (a) the ...</vt:lpstr>
      <vt:lpstr>Figure 3 Density plots of objective functions for the model described in the caption of Fig. 1 with two events for (a) ...</vt:lpstr>
      <vt:lpstr>Figure 4 Density plots of objective functions for the model described in the caption of Fig. 1 for the new objective ...</vt:lpstr>
      <vt:lpstr>Figure 5 Density plots of objective functions per frequency and depth of the first source using (a) the conventional ...</vt:lpstr>
      <vt:lpstr>Figure 6 Density plots of objective functions per frequency and average depth of both sources using (a) the ...</vt:lpstr>
      <vt:lpstr>Figure 7 Density plots of objective functions for the model described in the caption of Fig. 1 using wavefield ...</vt:lpstr>
      <vt:lpstr>Figure 8 Density plots of objective functions for the model described in the caption of Fig. 1 using the conventional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2024-04-26T23:07:23Z</dcterms:modified>
</cp:coreProperties>
</file>