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F44D13-3F69-4455-BB0D-227A4D81A1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D1DF4A-DC3B-4A36-AD51-38BFD7FFA6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C08E2F-6895-4399-903D-1DC367375B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2024-04-27T05:23:58Z</dcterms:modified>
</cp:coreProperties>
</file>