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C5575-8741-4FE7-8B08-390B31F36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0C1C8-927F-43BA-AA7A-7474A9E6B8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for the literature review on outlets density and hours and days of alcohol sales.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80421-57EB-4491-8BC5-AB0B8A965D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p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5, September-October 2009, Pages 500–516,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https://doi.org/10.1093/alcalc/agp054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Flowchart for the literature review on outlets density and hours and days of alcohol sales.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Flowchart for the literature review on outlets density and hours and days of alcohol sales.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2024-04-26T14:18:54Z</dcterms:modified>
</cp:coreProperties>
</file>