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9F26F-2AD1-4C74-9E3A-FF0F00121A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0705B5-BC60-45D5-B30A-0F54C30135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Spectral analysis (left and middle columns) and coherence (right column) of ECoG signals recorded in the motor and somato-sensory cortices during movement period in sham (A; n = 3 rats), unilaterally (B; n = 4 rats) and bilaterally (C; n = 4 rats) SNC-lesioned animals. (A1, B1, C1) Power spectrogram of the ECoG activity recorded in the motor cortex. (A2, B2, C2) Power spectrogram of the ECoG activity recorded in the somato-sensory cortex. (A3, B3, C3) Coherence between ECoG activities recorded in the motor and somato-sensory cortices. Note particularly in (B) the progressive increase in the power of the beta frequency band that is accompanied by an increase in the coherence between activities of motor and somato-sensory cortices. In the present and Figures 5, 6, 7, 10 the power and the coherence levels are graduated from black (lowest level) to white (highest level). White lines on the power spectrum maps (left and middle columns) delimit areas presenting statistically significant difference in power compared with sham condition (P &lt; 0.05 Mann–Whitney U after Bonferroni correction). White lines on coherence maps (right column) delimit areas where coherence between the motor and the somato-sensory cortices is statistically higher than what is expected from random fluctuations (P &lt; 0.05 in one-tailed t-test after Bonferroni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BA22B-71AE-4C78-9967-82C3C15FC9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1616–1630, </a:t>
            </a:r>
            <a:r>
              <a:rPr lang="en-US" altLang="en-US" sz="1000">
                <a:solidFill>
                  <a:srgbClr val="333333"/>
                </a:solidFill>
                <a:hlinkClick r:id="rId3"/>
              </a:rPr>
              <a:t>https://doi.org/10.1093/cercor/bhn199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Spectral analysis (left and middle columns) and coherence (right column) of ECoG signals recorded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Spectral analysis (left and middle columns) and coherence (right column) of ECoG signals recorded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2024-04-26T17:59:55Z</dcterms:modified>
</cp:coreProperties>
</file>