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EA04B-6F77-4DB3-B9E9-83ED42B465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EDA3E-6FB5-4647-9D91-43100FF682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by the Blood Pressure Lowering Treatment Trialists' Collaboration of data from outcome trials comparing treatment regimens based on angiotensin-receptor blockers with control regimens.20 Reproduced with permission from Turnbull.20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C4445-04BB-4934-B380-54A415CFB0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 in mortality with combination angiotensin receptor blocker plus angiotensin converting-enzyme inhibitor therapy in (A) the Candesartan in Heart Failure-Assessment of Reduction in Mortality and Morbidity-Added (CHARM-Added)31 and (B) the Valsartan in Acute Myocardial Infarction Trial (VALIANT).30 Reproduced with permission from Pfeffer et al.30 and McMurray et al.31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C4445-04BB-4934-B380-54A415CFB0F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sup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suppl_F, December 2009, Pages F3–F8,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Meta-analysis by the Blood Pressure Lowering Treatment Trialists' Collaboration of data from outcome trials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suppl_F, December 2009, Pages F3–F8,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Reduction in mortality with combination angiotensin receptor blocker plus angiotensin converting-enzyme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80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Meta-analysis by the Blood Pressure Lowering Treatment Trialists' Collaboration of data from outcome trials ...</vt:lpstr>
      <vt:lpstr>Figure 2 Reduction in mortality with combination angiotensin receptor blocker plus angiotensin converting-enzyme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2024-04-26T20:33:52Z</dcterms:modified>
</cp:coreProperties>
</file>