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1C204E-973A-495E-8863-550E35268B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DA9A5B-D6B3-4A58-923D-3B57351A0D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of anterogradely labeled projections from ventral TEO to TEav. (A) Terminal focus (arrows) is mainly in layer 4 of TEav (case T4). (B) Higher magnification of (A). Line drawing (lower right) shows the position of terminations, in the lower bank of the amts (at star). L, lateral; M, medial. Scale bars = 100 μm (A) and 10 μm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7BDB47-26CD-4D8F-9FF0-D9118C3BE2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5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527–540,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https://doi.org/10.1093/cercor/13.5.527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Photomicrographs of anterogradely labeled projections from ventral TEO to TEav. (A) Terminal focus (arrows)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Photomicrographs of anterogradely labeled projections from ventral TEO to TEav. (A) Terminal focus (arrows)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2024-04-26T04:06:07Z</dcterms:modified>
</cp:coreProperties>
</file>