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F11EB-CC7F-42BC-8668-D2BE60B423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330DA-4A40-447C-AC31-A7A39D062A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calculation of the global longitudinal strain in two patients with Barlow's disease, severe mitral regurgitation and normal left ventricular ejection fraction (&gt;60%). (A) preserved global longitudinal strain (19.8%); (B) altered global longitudinal strain (16%).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67417C-EC98-455F-A50B-2294FE326E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r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2012, Pages 139–151,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https://doi.org/10.1093/ejechocard/jer257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Example of calculation of the global longitudinal strain in two patients with Barlow's disease, severe mitral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Example of calculation of the global longitudinal strain in two patients with Barlow's disease, severe mitral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2024-04-27T00:52:01Z</dcterms:modified>
</cp:coreProperties>
</file>