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6E7BF2-E961-48F6-9395-7F3A472234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DA7A50-821F-431A-BB24-F8119052FC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Diagram of possible NGS data processing workflows. When sequencing the genome of a phylogenetically distinct organism, one first assembles the data, followed by annotation and then comparative analysis with other genome(s) based on ortholog analysis. When a reference genome is available, more options are available for comparative analysis and often more detailed analyses are possible, including SNP discovery. Some of the tools commonly used for analysis steps are listed and can be found 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69E1C2-C9D8-4300-A592-1C540820B00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fgp/elr0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Funct Genomics</a:t>
            </a:r>
            <a:r>
              <a:rPr lang="en-US" altLang="en-US" sz="1000">
                <a:solidFill>
                  <a:srgbClr val="333333"/>
                </a:solidFill>
              </a:rPr>
              <a:t>, Volume 10, Issue 6, November 2011, Pages 322–333, </a:t>
            </a:r>
            <a:r>
              <a:rPr lang="en-US" altLang="en-US" sz="1000">
                <a:solidFill>
                  <a:srgbClr val="333333"/>
                </a:solidFill>
                <a:hlinkClick r:id="rId3"/>
              </a:rPr>
              <a:t>https://doi.org/10.1093/bfgp/elr042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Diagram of possible NGS data processing workflows. When sequencing the genome of a phylogenetically distinct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Diagram of possible NGS data processing workflows. When sequencing the genome of a phylogenetically distinct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2024-04-26T22:58:33Z</dcterms:modified>
</cp:coreProperties>
</file>