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FF3E8-6203-420B-984C-CFDA7A6509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6B123-517B-46E9-A6FE-A4373FCC0D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0738F-D9E8-4028-909B-4EE27DBAE5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2024-04-26T21:39:34Z</dcterms:modified>
</cp:coreProperties>
</file>