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B8FC6F-44E6-4845-943F-1AB3DC3687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06CF19-6D91-4F1F-820C-16973FEDBB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 Influence of 200 μM Ba2+-sensitive (Kir) conductances on the current necessary to evoke at least one action potential (Rheobase) in human granule cells. Inhibition of Kir conductances reduced the rheobase. Note that the effect of Ba2+ was in a similar range as the effect of ZD (Fig. 4B, Vrest corrected). Current-clamp steps below, 260 pA, 160 pA (Aa). Scale bars, 20 mV, 0.5 s (n = 11). (B) Influence of 200 μM Ba2+ on subthreshold integration of artificial synaptic inputs (5 αEPSCs of 150 pA, at 50 Hz, n = 8). The summation of evoked EPSPs was reduced by Kir inhibition (Ba2+). Note that the effect of Ba2+ was again in a similar range as the effect of ZD (Fig. 5B). Scale bars, 2 mV, 20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1CC71-4858-440A-803E-C8CD29EE75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2087–2101, </a:t>
            </a:r>
            <a:r>
              <a:rPr lang="en-US" altLang="en-US" sz="1000">
                <a:solidFill>
                  <a:srgbClr val="333333"/>
                </a:solidFill>
                <a:hlinkClick r:id="rId3"/>
              </a:rPr>
              <a:t>https://doi.org/10.1093/cercor/bhr294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 Influence of 200 μM Ba</a:t>
            </a:r>
            <a:r>
              <a:rPr lang="en-US" altLang="en-US" b="0" baseline="30000"/>
              <a:t>2+</a:t>
            </a:r>
            <a:r>
              <a:rPr lang="en-US" altLang="en-US" b="0"/>
              <a:t>-sensitive (Kir) conductances on the current necessary to evoke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Influence of 200 μM Ba2+-sensitive (Kir) conductances on the current necessary to evoke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2024-04-26T22:33:43Z</dcterms:modified>
</cp:coreProperties>
</file>