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31607-C5F8-4BF1-B3BE-0A9A5DE9E4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B7072-C243-42EE-B851-9931FA1B84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3A1052-3795-4FD1-A9D6-327FE98783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2024-04-26T16:39:18Z</dcterms:modified>
</cp:coreProperties>
</file>