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D9C992-4176-4498-BD60-90635F60EB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67D479-163A-4551-95E4-874A3BAAEE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Hand-held squeeze device used for testing the ability of subjects to identify the nostril receiving a trigeminal stimulus (eucalyptol). A mechanically limited maximum squeeze of 2 polyethylene bottles simultaneously delivered equal volumes of headspace (1 containing the odorant) to the 2 nostrils.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992DA3-B4BA-490A-B640-F20522EFFD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hemse/bjp0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Chem Senses</a:t>
            </a:r>
            <a:r>
              <a:rPr lang="en-US" altLang="en-US" sz="1000">
                <a:solidFill>
                  <a:srgbClr val="333333"/>
                </a:solidFill>
              </a:rPr>
              <a:t>, Volume 34, Issue 9, November 2009, Pages 819–826,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https://doi.org/10.1093/chemse/bjp071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Hand-held squeeze device used for testing the ability of subjects to identify the nostril receiving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Hand-held squeeze device used for testing the ability of subjects to identify the nostril receiving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2024-04-26T01:40:17Z</dcterms:modified>
</cp:coreProperties>
</file>