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4FBC73-FE2B-4586-A1E0-3742531EFB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D28FC-71A5-4512-ACCB-054C4D4992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Mean raw scores for the USA and Spanish versions of the third edition of the Wechsler adult intelligence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38A426-1133-4BDF-8878-F8B506B0D6E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Mean raw scores for the USA and Spanish versions of the third edition of the Wechsler adult intelligence scale, with the Spanish norms adjusted to 12 years of education.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38A426-1133-4BDF-8878-F8B506B0D6E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Example of the variance of raw scores at specified levels of education. The variance of raw scores of the vocabulary subtest for individuals of 35–44 years of age at different levels of education.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38A426-1133-4BDF-8878-F8B506B0D6E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p04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rclin/acp04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rclin/acp049"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24, Issue 6, September 2009, Pages 619–629, </a:t>
            </a:r>
            <a:r>
              <a:rPr lang="en-US" altLang="en-US" sz="1000">
                <a:solidFill>
                  <a:srgbClr val="333333"/>
                </a:solidFill>
                <a:hlinkClick r:id="rId3"/>
              </a:rPr>
              <a:t>https://doi.org/10.1093/arclin/acp049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Mean raw scores for the USA and Spanish versions of the third edition of the Wechsler adult intelligence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472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24, Issue 6, September 2009, Pages 619–629, </a:t>
            </a:r>
            <a:r>
              <a:rPr lang="en-US" altLang="en-US" sz="1000">
                <a:solidFill>
                  <a:srgbClr val="333333"/>
                </a:solidFill>
                <a:hlinkClick r:id="rId3"/>
              </a:rPr>
              <a:t>https://doi.org/10.1093/arclin/acp049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Mean raw scores for the USA and Spanish versions of the third edition of the Wechsler adult intelligence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728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24, Issue 6, September 2009, Pages 619–629, </a:t>
            </a:r>
            <a:r>
              <a:rPr lang="en-US" altLang="en-US" sz="1000">
                <a:solidFill>
                  <a:srgbClr val="333333"/>
                </a:solidFill>
                <a:hlinkClick r:id="rId3"/>
              </a:rPr>
              <a:t>https://doi.org/10.1093/arclin/acp049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Example of the variance of raw scores at specified levels of education. The variance of raw scores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75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Mean raw scores for the USA and Spanish versions of the third edition of the Wechsler adult intelligence ...</vt:lpstr>
      <vt:lpstr>Fig. 2. Mean raw scores for the USA and Spanish versions of the third edition of the Wechsler adult intelligence ...</vt:lpstr>
      <vt:lpstr>Fig. 3. Example of the variance of raw scores at specified levels of education. The variance of raw scores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2024-04-26T08:29:35Z</dcterms:modified>
</cp:coreProperties>
</file>