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9698B-BD97-4308-A414-F790C6C50B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6C556-B81A-4F0B-BA42-B0E8FBD138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Child Health Improvement through Computer Automation (CHICA) physician worksheet.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the BMJ Publishing Group Limited. For permission to use (where not already granted under a licence) please go to http://group.bmj.com/group/rights-licensing/permissions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DD6F7-EF3A-4B5E-8A9E-30A6B9E07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amiajnl-2013-0018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21, Issue 1, January 2014, Pages 146–153,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https://doi.org/10.1136/amiajnl-2013-001851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Sample Child Health Improvement through Computer Automation (CHICA) physician worksheet.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Sample Child Health Improvement through Computer Automation (CHICA) physician worksheet.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2024-04-26T05:28:20Z</dcterms:modified>
</cp:coreProperties>
</file>