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36E86A-7771-4422-A3C7-B40296454FB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409CDA-4070-4917-8705-1959C3BB7B5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Schematic diagram illustrating muscarinic modulation of afferent terminals on CA1 pyramidal cells. Basal dendritic excitatory (glutamatergic) afferents have few presynaptic M1 receptor (M1R) terminals as compared with the midapical excitatory afferents, and distal apical excitatory afferents are shown to have no presynaptic M1R. Activation of M1R on the pyramidal (pyr) cell soma depolarizes and excites pyr cell. M2 receptors (M2R) are suggested to presynaptically inhibit the release of GABA from inhibitory interneurons (int) in stratum OR/ pyr cell layer that receive recurrent excitation from pyr. M2R excitation of int is not included. Medial septal area sends a septohippocampal cholinergic (Ach) inputs that activate cholinergic receptors, and a septohippocampal GABAergic input that inhibits int and disinhibits pyr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65F335-E75F-4606-AC61-FEF94CE32F1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8, August 2010, Pages 1865–1877, </a:t>
            </a:r>
            <a:r>
              <a:rPr lang="en-US" altLang="en-US" sz="1000">
                <a:solidFill>
                  <a:srgbClr val="333333"/>
                </a:solidFill>
                <a:hlinkClick r:id="rId3"/>
              </a:rPr>
              <a:t>https://doi.org/10.1093/cercor/bhp251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Schematic diagram illustrating muscarinic modulation of afferent terminals on CA1 pyramidal cells. Basal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Schematic diagram illustrating muscarinic modulation of afferent terminals on CA1 pyramidal cells. Basal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2024-04-26T05:06:24Z</dcterms:modified>
</cp:coreProperties>
</file>