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78D110-3F28-47C4-8AD6-935170AE1A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702FB1-4153-43B7-B553-01F319DCBC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and disease association studies. Current expression studies are performed on a limited number of tissues derived from a small number of individuals compared with disease association studies. The availability of large collections of cell types from a large number of individuals will allow the identification of eQTLs that explain disease effects, such as the one at the top of the panel, when the relevant cell type/tissue is analyzed, as indicated for Tissue C at the bottom of the panel. This may not be successful in less relevant tissues such as in the case of Tissues A and B at the bottom of the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F0FBB-9634-484E-9207-4BCEBE8E00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Local superimposition of whole-genome disease and expression associations. For any given genomic interval, same SNPs will have been independently tested for associations with a disease and transcript levels of a set of genes, respectively. ( A ) No significant eQTLs detected in the interval for Gene A. ( B ) Significant eQTLs for Gene B do not also display significant disease associations. ( C ) The association patterns of disease and Gene C expression fit very well, making it the most likely candidate out of the three for a possible regulatory-mediated disease effect.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F0FBB-9634-484E-9207-4BCEBE8E00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n2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R2, 15 October 2008, Pages R129–R134,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Expression and disease association studies. Current expression studies are performed on a limited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926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R2, 15 October 2008, Pages R129–R134,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Local superimposition of whole-genome disease and expression associations. For any given genomic interval,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494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Expression and disease association studies. Current expression studies are performed on a limited number of ...</vt:lpstr>
      <vt:lpstr>Figure 2. Local superimposition of whole-genome disease and expression associations. For any given genomic interval,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2024-04-26T23:34:14Z</dcterms:modified>
</cp:coreProperties>
</file>