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892AA0-44FA-4E77-983A-E1F44C6FD3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0B03FA-3CDA-4846-AAE9-BD4D7683E5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membrane potential of 4 pyramidal buffer neurons, of which pairs spike as members of 2 separate patterns that represent items A and B. The separation is maintained for 5 theta cycles, after which all 4 spikes are reactivated nearly simultaneously, in effect merging the buffered representations of A and B. The loss of separation occurs due to insufficient strength of recurrent gamma inhibition.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920B66-BD0F-42AA-BC65-5858771340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8, August 2007, Pages 1766–1781,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</a:t>
            </a:r>
            <a:r>
              <a:rPr lang="en-US" altLang="en-US" b="0"/>
              <a:t>The membrane potential of 4 pyramidal buffer neurons, of which pairs spike as members of 2 separate patterns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12. The membrane potential of 4 pyramidal buffer neurons, of which pairs spike as members of 2 separate patterns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2024-04-26T09:55:10Z</dcterms:modified>
</cp:coreProperties>
</file>