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93A34-B381-498C-A9AD-97B21D19AA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3BB58-5194-483E-8907-0803E657D2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6. Individual examples of basilar arborizations and spine density of layer V pyramidal cells from area Fr1 following handling (A and C) or HFS (B and D). As shown in B, HFS induced an increase in dendritic length and branch complexity when compared with controls (A). HFS also induced an increase in spine density (D) when compared with controls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0F7BE1-9D75-4A0F-8945-71ED840A22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586–593, </a:t>
            </a:r>
            <a:r>
              <a:rPr lang="en-US" altLang="en-US" sz="1000">
                <a:solidFill>
                  <a:srgbClr val="333333"/>
                </a:solidFill>
                <a:hlinkClick r:id="rId3"/>
              </a:rPr>
              <a:t>https://doi.org/10.1093/cercor/bhh020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6. Individual examples of basilar arborizations and spine density of layer V pyramidal cells from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6. Individual examples of basilar arborizations and spine density of layer V pyramidal cells from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2024-04-26T18:23:36Z</dcterms:modified>
</cp:coreProperties>
</file>