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381AB-A4F0-4E97-9EEB-34E072D4FC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0BAC4-EE43-46F6-843C-46FB4F838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Strategies for therapies of inborn errors of metabolism.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F542D-C275-4371-89C3-42383AB14B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R27–R35,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Strategies for therapies of inborn errors of metabolism.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Strategies for therapies of inborn errors of metabolism.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2024-04-26T13:11:02Z</dcterms:modified>
</cp:coreProperties>
</file>