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264FB-3FFD-46EF-BB13-CBB89956DC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BCE4A-E5ED-400D-8D55-B142C3FA59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Geological extent of the Karoo province in southern Africa. The major lava units and sill complexes are highlighted, along with the Okavango dyke swarm and the Rooi Rand dyke swarm (RRDS). 1, New Amalfi Sheet; 2, Underberg; 3, Sani Pass; 4, Moshesh's Ford; 5, Monotsha Pass and Golden Gate. (b) Geological extent of the Ferrar magmatic province in East Antarctica. The Theron Mountains may be an area where Karoo and Ferrar magma types overlap. (c) Pre-break-up Gondwana reconstruction (∼180 Ma) showing key igneous provinces of the Karoo, Ferrar, and Chon Aike. FI, Falkland Islands; DML, Dronning Maud Land; WSTJ, Weddell Sea triple junction (Elliot &amp; Fleming, 2000); AP, Antarctic Peninsula.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3F838-3221-4AD6-A854-623CED8D8D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i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3, March 2006, Pages 541–566, </a:t>
            </a:r>
            <a:r>
              <a:rPr lang="en-US" altLang="en-US" sz="1000">
                <a:solidFill>
                  <a:srgbClr val="333333"/>
                </a:solidFill>
                <a:hlinkClick r:id="rId3"/>
              </a:rPr>
              <a:t>https://doi.org/10.1093/petrology/egi085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Geological extent of the Karoo province in southern Africa. The major lava units and sill complexes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Geological extent of the Karoo province in southern Africa. The major lava units and sill complexes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2024-04-26T01:26:05Z</dcterms:modified>
</cp:coreProperties>
</file>