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BF677-0C6B-4ABB-BBB7-C93D99813E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BCD15-FF5F-4B48-836F-A58D7588EC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0B05F-0B74-4653-AD17-C975388D15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2024-04-26T13:32:00Z</dcterms:modified>
</cp:coreProperties>
</file>