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2D813-3220-4BBF-B00C-FD23682677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82107-D789-4D69-B587-CAEFF536D4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D2BF5-15F0-4310-8DCE-6CA8EE383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2024-04-26T02:22:57Z</dcterms:modified>
</cp:coreProperties>
</file>