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0D862-3033-43A6-A102-3A2DD36EB3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EDF872-59D5-490C-8CDF-7F2FF3B4B9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2DFB8-08AF-4E7D-8F04-77859562AB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2024-04-26T16:24:00Z</dcterms:modified>
</cp:coreProperties>
</file>