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42E385-F823-4C2D-B77A-EF9DA32346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C753E-0980-4F1A-9EE7-8EA673D095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from the postscanning behavioral test. Images that had been shown during the scanning experiment (old) received higher visibility scores than new images especially when contrast levels were reduced further.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9B00B-92D1-4A31-AED6-D692A8EED1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315–322,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Results from the postscanning behavioral test. Images that had been shown during the scanning experiment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Results from the postscanning behavioral test. Images that had been shown during the scanning experiment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2024-04-26T06:23:06Z</dcterms:modified>
</cp:coreProperties>
</file>