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AC4B7-1A77-4C7E-BD92-2DB06A4DE9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99349-AE99-4166-8A67-4676E5AD70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28C07-FBED-4F36-883C-8697F038F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2024-04-26T15:13:23Z</dcterms:modified>
</cp:coreProperties>
</file>