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C15A4-0CBE-48B8-852E-DE62A695D2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29B037-B643-4826-ACA9-BC07B3166A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Reduced Sox9 and Fgf9 expression in Wt1(+KTS)−/− gonads. Real-time RT–PCR analysis of wild-type (WT) and mutant (−/−), XY and XX gonads for Sox9 (A) and Fgf9 (B) transcript levels relative to Hprt (mean ± SEM of three independent experiments). **P &lt; 0.01. Three gonads were used per genotype between 18 and 22 ts. (C) Section immunofluorescence of 11.5 dpc XY wild-type and Wt1(+KTS)−/− mice. SOX9 (green), the germ cell marker OCT4 (red); cells were counterstained with DAPI (blue). No SOX9-positive cells could be detected in the mutant gonads. Dotted line delineates the genital ridges. Scale bar,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B9AA94-FD66-4A57-8085-749C96AF2F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18, 15 September 2009, Pages 3429–3438,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Reduced Sox9 and Fgf9 expression in Wt1(+KTS)</a:t>
            </a:r>
            <a:r>
              <a:rPr lang="en-US" altLang="en-US" b="0" baseline="30000"/>
              <a:t>−/−</a:t>
            </a:r>
            <a:r>
              <a:rPr lang="en-US" altLang="en-US" b="0"/>
              <a:t> gonads. Real-time RT–PCR analysis of wild-type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Reduced Sox9 and Fgf9 expression in Wt1(+KTS)−/− gonads. Real-time RT–PCR analysis of wild-type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2024-04-26T16:10:20Z</dcterms:modified>
</cp:coreProperties>
</file>