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E8CD564-43B2-4958-9FE2-FC9BF6CA160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9596F4-98D2-4654-BFA2-7284C6CFF1A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(A) Photograph of tissue section immunostained for Cyclin B1 (×200). Cyclin B1 was detected in the cytoplasm or nuclei of the tumor cells, or in both. (B) Photograph of tissue section immunostained for Wee1 (×200). Expression of Wee1 was detected in the nuclei of the tumor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Society for Medical Oncology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E6CA0A-73C7-4DC8-80B2-6662EE5AE26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(A) Postoperative survival curves for patients with non-small-cell lung cancer (NSCLC) compared with the Cyclin B1 expression status. The survival curve for patients with positive expression of Cyclin B1 was significantly lower than those for patients with negative expression. (B) Postoperative survival curves for patients with NSCLC compared with the Wee1 expression status. The survival curve for patients who had Wee1-negative tumors was significantly lower than those for patients who had Wee1-positive tumors.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Society for Medical Oncology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E6CA0A-73C7-4DC8-80B2-6662EE5AE263}"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nnonc/mdh073"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annonc/mdh073"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Oncol</a:t>
            </a:r>
            <a:r>
              <a:rPr lang="en-US" altLang="en-US" sz="1000">
                <a:solidFill>
                  <a:srgbClr val="333333"/>
                </a:solidFill>
              </a:rPr>
              <a:t>, Volume 15, Issue 2, February 2004, Pages 252–256, </a:t>
            </a:r>
            <a:r>
              <a:rPr lang="en-US" altLang="en-US" sz="1000">
                <a:solidFill>
                  <a:srgbClr val="333333"/>
                </a:solidFill>
                <a:hlinkClick r:id="rId3"/>
              </a:rPr>
              <a:t>https://doi.org/10.1093/annonc/mdh073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(A) Photograph of tissue section immunostained for Cyclin B1 (×200). Cyclin B1 was detected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11500" y="1371600"/>
            <a:ext cx="291992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Oncol</a:t>
            </a:r>
            <a:r>
              <a:rPr lang="en-US" altLang="en-US" sz="1000">
                <a:solidFill>
                  <a:srgbClr val="333333"/>
                </a:solidFill>
              </a:rPr>
              <a:t>, Volume 15, Issue 2, February 2004, Pages 252–256, </a:t>
            </a:r>
            <a:r>
              <a:rPr lang="en-US" altLang="en-US" sz="1000">
                <a:solidFill>
                  <a:srgbClr val="333333"/>
                </a:solidFill>
                <a:hlinkClick r:id="rId3"/>
              </a:rPr>
              <a:t>https://doi.org/10.1093/annonc/mdh073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(A) Postoperative survival curves for patients with non-small-cell lung cancer (NSCLC) compared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55900" y="1371600"/>
            <a:ext cx="363232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(A) Photograph of tissue section immunostained for Cyclin B1 (×200). Cyclin B1 was detected in the ...</vt:lpstr>
      <vt:lpstr>Figure 2. (A) Postoperative survival curves for patients with non-small-cell lung cancer (NSCLC) compared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2024-09-20T04:25:18Z</dcterms:modified>
</cp:coreProperties>
</file>