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2B10BB-FCD6-42C2-95E0-416D663229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A9D3D6-AF66-4429-A13C-D7FC54357F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Study schematic.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Infectious Diseases Society of America.This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D07F9-2AD8-4E7D-905D-A6532C57E39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antibiotics prescribed at hospital discharge before and during the intervention.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Infectious Diseases Society of America.This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D07F9-2AD8-4E7D-905D-A6532C57E39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duration of antibiotic therapy before and during the intervention.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Infectious Diseases Society of America.This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D07F9-2AD8-4E7D-905D-A6532C57E39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fid/ofw1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ofid/ofw18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ofid/ofw18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Open Forum Infect Dis</a:t>
            </a:r>
            <a:r>
              <a:rPr lang="en-US" altLang="en-US" sz="1000">
                <a:solidFill>
                  <a:srgbClr val="333333"/>
                </a:solidFill>
              </a:rPr>
              <a:t>, Volume 3, Issue 4, Fall 2016, ofw186, </a:t>
            </a:r>
            <a:r>
              <a:rPr lang="en-US" altLang="en-US" sz="1000">
                <a:solidFill>
                  <a:srgbClr val="333333"/>
                </a:solidFill>
                <a:hlinkClick r:id="rId3"/>
              </a:rPr>
              <a:t>https://doi.org/10.1093/ofid/ofw186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Study schematic.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27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Open Forum Infect Dis</a:t>
            </a:r>
            <a:r>
              <a:rPr lang="en-US" altLang="en-US" sz="1000">
                <a:solidFill>
                  <a:srgbClr val="333333"/>
                </a:solidFill>
              </a:rPr>
              <a:t>, Volume 3, Issue 4, Fall 2016, ofw186, </a:t>
            </a:r>
            <a:r>
              <a:rPr lang="en-US" altLang="en-US" sz="1000">
                <a:solidFill>
                  <a:srgbClr val="333333"/>
                </a:solidFill>
                <a:hlinkClick r:id="rId3"/>
              </a:rPr>
              <a:t>https://doi.org/10.1093/ofid/ofw186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antibiotics prescribed at hospital discharge before and during the intervention.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991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Open Forum Infect Dis</a:t>
            </a:r>
            <a:r>
              <a:rPr lang="en-US" altLang="en-US" sz="1000">
                <a:solidFill>
                  <a:srgbClr val="333333"/>
                </a:solidFill>
              </a:rPr>
              <a:t>, Volume 3, Issue 4, Fall 2016, ofw186, </a:t>
            </a:r>
            <a:r>
              <a:rPr lang="en-US" altLang="en-US" sz="1000">
                <a:solidFill>
                  <a:srgbClr val="333333"/>
                </a:solidFill>
                <a:hlinkClick r:id="rId3"/>
              </a:rPr>
              <a:t>https://doi.org/10.1093/ofid/ofw186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duration of antibiotic therapy before and during the intervention.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58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Study schematic.
</vt:lpstr>
      <vt:lpstr>Figure 3. Comparison of antibiotics prescribed at hospital discharge before and during the intervention.
</vt:lpstr>
      <vt:lpstr>Figure 2. Comparison of duration of antibiotic therapy before and during the intervention.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2024-04-26T14:22:24Z</dcterms:modified>
</cp:coreProperties>
</file>