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D3AB35-F80E-43C9-B480-7296A0ADCD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6DCD18-C62D-4417-A385-022EF4D8D7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BBF02A-3C0A-4C55-A960-13DD945543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2024-04-26T23:14:14Z</dcterms:modified>
</cp:coreProperties>
</file>