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8FFD9-646F-4A39-8C24-365D9A2CD8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08079-A8AD-451E-A537-A5F283241B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parameter estimates in dMPFC (A), vMPFC (B), and right TPJ (C) as a function of type of mental state (belief vs. preference) and mentalizing certainty (unambiguous vs. ambiguous). Activation in both dorsal and vMPFC was characterized by a main effect of certainty, such that both regions responded more during ambiguous than unambiguous inferences, regardless of content. In contrast, activation in right TPJ was characterized only by a main effect of content type, such that it responded more during inferences about beliefs than during inferences about preferences. Error bars represent confidence interval for within-subject designs (Loftus and Masson 1994).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15E08-BCE2-4BB4-B4D6-2249A653E0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2, February 2010, Pages 404–410,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Average parameter estimates in dMPFC (A), vMPFC (B), and right TPJ (C) as a function of type of mental state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522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Average parameter estimates in dMPFC (A), vMPFC (B), and right TPJ (C) as a function of type of mental state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2024-04-26T06:04:58Z</dcterms:modified>
</cp:coreProperties>
</file>