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9B7491-8FE7-41E2-B44A-4972B2D306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D4EDB-8F30-491B-BD18-A6CC984051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caloric expenditure in a 26-year-old man in different scenarios of physical activity/inactivity. The caloric expenditure enhancing non-exercise activity thermogenesis will lead to a higher caloric expense than performing 30–60 min of moderate to vigorous exercise.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8026A-8B34-4DDB-8829-C4EC4FA231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v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36, Issue 39, 14 October 2015, Pages 2650–2652,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Total caloric expenditure in a 26-year-old man in different scenarios of physical activity/inactivity.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Total caloric expenditure in a 26-year-old man in different scenarios of physical activity/inactivity.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2024-04-27T01:55:01Z</dcterms:modified>
</cp:coreProperties>
</file>