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490B91-45B7-4321-B8BE-DFF840FBC61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2BDD19-79AC-429B-963C-8E5A9506438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Significant activation for the contrast of nonwords minus baseline (silence) at a threshold of P &lt; 0.005, voxel-level uncorrected, and P &lt; 0.05, cluster-level corrected. Color scale indicates t-value of contrast.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Press.This is an Open Access article distributed under the terms of the Creative Commons Attribution License (http://creativecommons.org/licenses/by-nc/3.0/), which permits non-commercial reuse,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5AAE60-1A82-4B96-BF8E-5EAD82932E2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36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4, April 2014, Pages 908–918,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https://doi.org/10.1093/cercor/bhs366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Significant activation for the contrast of nonwords minus baseline (silence) at a threshold of P &lt; 0.005,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Significant activation for the contrast of nonwords minus baseline (silence) at a threshold of P &lt; 0.005,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2024-04-26T05:36:36Z</dcterms:modified>
</cp:coreProperties>
</file>